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99AE7-C016-4564-A06A-D3B7D3E0C80D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45276-8EA3-4258-95BC-45FE58BC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83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7120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117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41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804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3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3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5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4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4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7544BAC6-7131-4DCD-9041-18C772E0ECCA}" type="datetimeFigureOut">
              <a:rPr lang="en-US" smtClean="0"/>
              <a:t>10/04/2020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17389F53-D121-4D01-B54F-2255EB0C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520" y="2069032"/>
            <a:ext cx="8500062" cy="15519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CHYÊN ĐỀ TỐT NGHIỆP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KỸ THUẬT MÁY TÍNH VÀ MẠNG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309" y="4797115"/>
            <a:ext cx="6320404" cy="118881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49" y="1407972"/>
            <a:ext cx="2874027" cy="287402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453467"/>
            <a:ext cx="2837148" cy="130386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Trương Công Thái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Hường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7148" y="5461000"/>
            <a:ext cx="9354852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9075" y="466343"/>
            <a:ext cx="11668125" cy="1362113"/>
          </a:xfrm>
        </p:spPr>
        <p:txBody>
          <a:bodyPr/>
          <a:lstStyle/>
          <a:p>
            <a:pPr algn="ctr"/>
            <a:r>
              <a:rPr lang="en-US" dirty="0"/>
              <a:t>CHUYÊN ĐỀ TỐT NGHIỆP </a:t>
            </a:r>
            <a:r>
              <a:rPr lang="en-US" dirty="0" smtClean="0"/>
              <a:t>KỸ THUẬT MÁY TÍNH VÀ MẠNG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13427" y="6292780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z="1400" smtClean="0"/>
              <a:t>2</a:t>
            </a:fld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304767" y="2694615"/>
            <a:ext cx="7534558" cy="530203"/>
            <a:chOff x="391578" y="264964"/>
            <a:chExt cx="9167363" cy="530203"/>
          </a:xfrm>
          <a:solidFill>
            <a:srgbClr val="C00000"/>
          </a:solidFill>
          <a:scene3d>
            <a:camera prst="orthographicFront"/>
            <a:lightRig rig="flat" dir="t"/>
          </a:scene3d>
        </p:grpSpPr>
        <p:sp>
          <p:nvSpPr>
            <p:cNvPr id="7" name="Rectangle 6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0849" tIns="73660" rIns="73660" bIns="73660" numCol="1" spcCol="1270" anchor="ctr" anchorCtr="0">
              <a:noAutofit/>
            </a:bodyPr>
            <a:lstStyle/>
            <a:p>
              <a:pPr lvl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>
                  <a:solidFill>
                    <a:schemeClr val="bg2"/>
                  </a:solidFill>
                </a:rPr>
                <a:t>1. </a:t>
              </a:r>
              <a:r>
                <a:rPr lang="en-US" sz="2900" dirty="0" err="1">
                  <a:solidFill>
                    <a:schemeClr val="bg2"/>
                  </a:solidFill>
                </a:rPr>
                <a:t>Giới</a:t>
              </a:r>
              <a:r>
                <a:rPr lang="en-US" sz="2900" dirty="0">
                  <a:solidFill>
                    <a:schemeClr val="bg2"/>
                  </a:solidFill>
                </a:rPr>
                <a:t> </a:t>
              </a:r>
              <a:r>
                <a:rPr lang="en-US" sz="2900" dirty="0" err="1">
                  <a:solidFill>
                    <a:schemeClr val="bg2"/>
                  </a:solidFill>
                </a:rPr>
                <a:t>thiệu</a:t>
              </a:r>
              <a:r>
                <a:rPr lang="en-US" sz="2900" dirty="0">
                  <a:solidFill>
                    <a:schemeClr val="bg2"/>
                  </a:solidFill>
                </a:rPr>
                <a:t> </a:t>
              </a:r>
              <a:r>
                <a:rPr lang="en-US" sz="2900" dirty="0" err="1" smtClean="0">
                  <a:solidFill>
                    <a:schemeClr val="bg2"/>
                  </a:solidFill>
                </a:rPr>
                <a:t>chung</a:t>
              </a:r>
              <a:endParaRPr lang="en-US" sz="2900" kern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304766" y="4896418"/>
            <a:ext cx="7534559" cy="530203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20849" tIns="73660" rIns="73660" bIns="73660" numCol="1" spcCol="1270" anchor="ctr" anchorCtr="0">
            <a:noAutofit/>
          </a:bodyPr>
          <a:lstStyle/>
          <a:p>
            <a:pPr lvl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dirty="0">
                <a:solidFill>
                  <a:schemeClr val="bg2"/>
                </a:solidFill>
              </a:rPr>
              <a:t>3</a:t>
            </a:r>
            <a:r>
              <a:rPr lang="en-US" sz="2900" kern="1200" dirty="0">
                <a:solidFill>
                  <a:schemeClr val="bg2"/>
                </a:solidFill>
              </a:rPr>
              <a:t>. </a:t>
            </a:r>
            <a:r>
              <a:rPr lang="en-US" sz="2900" kern="1200" dirty="0" err="1" smtClean="0">
                <a:solidFill>
                  <a:schemeClr val="bg2"/>
                </a:solidFill>
              </a:rPr>
              <a:t>Ví</a:t>
            </a:r>
            <a:r>
              <a:rPr lang="en-US" sz="2900" kern="1200" dirty="0" smtClean="0">
                <a:solidFill>
                  <a:schemeClr val="bg2"/>
                </a:solidFill>
              </a:rPr>
              <a:t> </a:t>
            </a:r>
            <a:r>
              <a:rPr lang="en-US" sz="2900" kern="1200" dirty="0" err="1" smtClean="0">
                <a:solidFill>
                  <a:schemeClr val="bg2"/>
                </a:solidFill>
              </a:rPr>
              <a:t>dụ</a:t>
            </a:r>
            <a:endParaRPr lang="en-US" sz="2900" kern="1200" dirty="0">
              <a:solidFill>
                <a:schemeClr val="bg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04767" y="3795516"/>
            <a:ext cx="7534558" cy="530203"/>
            <a:chOff x="391578" y="264964"/>
            <a:chExt cx="9167363" cy="530203"/>
          </a:xfrm>
          <a:solidFill>
            <a:srgbClr val="B3540D"/>
          </a:solidFill>
          <a:scene3d>
            <a:camera prst="orthographicFront"/>
            <a:lightRig rig="flat" dir="t"/>
          </a:scene3d>
        </p:grpSpPr>
        <p:sp>
          <p:nvSpPr>
            <p:cNvPr id="12" name="Rectangle 11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391578" y="264964"/>
              <a:ext cx="9167363" cy="53020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0849" tIns="73660" rIns="73660" bIns="73660" numCol="1" spcCol="1270" anchor="ctr" anchorCtr="0">
              <a:noAutofit/>
            </a:bodyPr>
            <a:lstStyle/>
            <a:p>
              <a:pPr lvl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dirty="0">
                  <a:solidFill>
                    <a:schemeClr val="bg2"/>
                  </a:solidFill>
                </a:rPr>
                <a:t>2</a:t>
              </a:r>
              <a:r>
                <a:rPr lang="en-US" sz="2900" kern="1200" dirty="0">
                  <a:solidFill>
                    <a:schemeClr val="bg2"/>
                  </a:solidFill>
                </a:rPr>
                <a:t>. </a:t>
              </a:r>
              <a:r>
                <a:rPr lang="en-US" sz="2900" dirty="0" smtClean="0">
                  <a:solidFill>
                    <a:schemeClr val="bg2"/>
                  </a:solidFill>
                </a:rPr>
                <a:t>Pure CSS</a:t>
              </a:r>
              <a:endParaRPr lang="en-US" sz="29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55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1F95D-5CA0-9841-B462-9B3EE347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4"/>
            <a:ext cx="9628632" cy="1362112"/>
          </a:xfrm>
        </p:spPr>
        <p:txBody>
          <a:bodyPr/>
          <a:lstStyle/>
          <a:p>
            <a:pPr algn="ctr"/>
            <a:r>
              <a:rPr lang="x-none" b="1" dirty="0" smtClean="0"/>
              <a:t>  GIỚI THIỆU</a:t>
            </a:r>
            <a:endParaRPr lang="x-non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9C3B48-C868-054F-8212-51988FED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7B80F9-9597-6046-A68D-51DB7D8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x-none" smtClean="0"/>
              <a:t>3</a:t>
            </a:fld>
            <a:endParaRPr 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C5C61C-276F-9A45-A039-CEF8CA687DDF}"/>
              </a:ext>
            </a:extLst>
          </p:cNvPr>
          <p:cNvSpPr txBox="1"/>
          <p:nvPr/>
        </p:nvSpPr>
        <p:spPr>
          <a:xfrm>
            <a:off x="1134141" y="2011361"/>
            <a:ext cx="5114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vi-VN" sz="2000" b="1" dirty="0"/>
              <a:t>CSS Framework </a:t>
            </a:r>
            <a:r>
              <a:rPr lang="vi-VN" sz="2000" dirty="0"/>
              <a:t>là một phần mềm được tạo ra để hỗ trợ các nhà thiết kế web theo tiêu chuẩn một cách dễ dàng hơn khi sử dụng HTML / CSS</a:t>
            </a:r>
            <a:endParaRPr lang="en-US" sz="2000" dirty="0" smtClean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vi-VN" sz="2000" b="1" dirty="0" smtClean="0"/>
              <a:t>CSS </a:t>
            </a:r>
            <a:r>
              <a:rPr lang="vi-VN" sz="2000" b="1" dirty="0"/>
              <a:t>Framework </a:t>
            </a:r>
            <a:r>
              <a:rPr lang="vi-VN" sz="2000" dirty="0"/>
              <a:t>ra đời như một công cụ hỗ trợ </a:t>
            </a:r>
            <a:r>
              <a:rPr lang="vi-VN" sz="2000" dirty="0" smtClean="0"/>
              <a:t>các</a:t>
            </a:r>
            <a:r>
              <a:rPr lang="en-US" sz="2000" dirty="0" smtClean="0"/>
              <a:t> </a:t>
            </a:r>
            <a:r>
              <a:rPr lang="vi-VN" sz="2000" dirty="0" smtClean="0"/>
              <a:t>designer </a:t>
            </a:r>
            <a:r>
              <a:rPr lang="vi-VN" sz="2000" dirty="0"/>
              <a:t>thiết kế giao diện website nhanh chóng và đẹp mắt với thời gian ngắn nhất nhưng ít lỗi </a:t>
            </a:r>
            <a:r>
              <a:rPr lang="vi-VN" sz="2000" dirty="0" smtClean="0"/>
              <a:t>nhất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419350"/>
            <a:ext cx="46603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9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4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876300" y="2167235"/>
            <a:ext cx="46355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1B1B1B"/>
                </a:solidFill>
                <a:latin typeface="Open Sans"/>
              </a:rPr>
              <a:t>-</a:t>
            </a:r>
            <a:r>
              <a:rPr lang="en-US" b="1" dirty="0" smtClean="0">
                <a:solidFill>
                  <a:srgbClr val="1B1B1B"/>
                </a:solidFill>
                <a:latin typeface="Open Sans"/>
              </a:rPr>
              <a:t> Pure</a:t>
            </a:r>
            <a:r>
              <a:rPr lang="en-US" dirty="0" smtClean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là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một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framework CSS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thực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sự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tối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giản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nó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là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một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framework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mà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tập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trung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vào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việc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tạo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khung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lớn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cho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r>
              <a:rPr lang="en-US" dirty="0" smtClean="0">
                <a:solidFill>
                  <a:srgbClr val="1B1B1B"/>
                </a:solidFill>
                <a:latin typeface="Open Sans"/>
              </a:rPr>
              <a:t>website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1B1B1B"/>
              </a:solidFill>
              <a:latin typeface="Open Sans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vi-VN" dirty="0" smtClean="0">
                <a:solidFill>
                  <a:schemeClr val="tx2"/>
                </a:solidFill>
              </a:rPr>
              <a:t>Được </a:t>
            </a:r>
            <a:r>
              <a:rPr lang="vi-VN" dirty="0">
                <a:solidFill>
                  <a:schemeClr val="tx2"/>
                </a:solidFill>
              </a:rPr>
              <a:t>tạo bởi Yahoo vào năm 2014, </a:t>
            </a:r>
            <a:r>
              <a:rPr lang="vi-VN" dirty="0" smtClean="0">
                <a:solidFill>
                  <a:schemeClr val="tx2"/>
                </a:solidFill>
              </a:rPr>
              <a:t>chuyên </a:t>
            </a:r>
            <a:r>
              <a:rPr lang="vi-VN" dirty="0">
                <a:solidFill>
                  <a:schemeClr val="tx2"/>
                </a:solidFill>
              </a:rPr>
              <a:t>cung cấp một bộ bố cục và các thành phần CSS đáp ứng rất nhẹ để hoạt động như một nền tảng để tạo ra một thiết kế đáp ứng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51" y="2786090"/>
            <a:ext cx="5595841" cy="2594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64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5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918633" y="2421242"/>
            <a:ext cx="399203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-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 </a:t>
            </a:r>
            <a:r>
              <a:rPr lang="en-US" b="1" dirty="0" err="1"/>
              <a:t>loại</a:t>
            </a:r>
            <a:r>
              <a:rPr lang="en-US" b="1" dirty="0"/>
              <a:t>: </a:t>
            </a:r>
            <a:r>
              <a:rPr lang="en-US" dirty="0"/>
              <a:t>CSS UI Framework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-</a:t>
            </a:r>
            <a:r>
              <a:rPr lang="en-US" b="1" dirty="0" smtClean="0"/>
              <a:t> </a:t>
            </a:r>
            <a:r>
              <a:rPr lang="en-US" b="1" dirty="0" err="1" smtClean="0"/>
              <a:t>Cấp</a:t>
            </a:r>
            <a:r>
              <a:rPr lang="en-US" b="1" dirty="0" smtClean="0"/>
              <a:t> </a:t>
            </a:r>
            <a:r>
              <a:rPr lang="en-US" b="1" dirty="0" err="1"/>
              <a:t>độ</a:t>
            </a:r>
            <a:r>
              <a:rPr lang="en-US" b="1" dirty="0"/>
              <a:t>: </a:t>
            </a:r>
            <a:r>
              <a:rPr lang="en-US" dirty="0" err="1"/>
              <a:t>Dễ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/>
              <a:t>-</a:t>
            </a:r>
            <a:r>
              <a:rPr lang="en-US" b="1" dirty="0" smtClean="0"/>
              <a:t> Responsive</a:t>
            </a:r>
            <a:r>
              <a:rPr lang="en-US" b="1" dirty="0"/>
              <a:t>: </a:t>
            </a:r>
            <a:r>
              <a:rPr lang="en-US" dirty="0" err="1" smtClean="0"/>
              <a:t>Có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/>
              <a:t>- S</a:t>
            </a:r>
            <a:r>
              <a:rPr lang="vi-VN" dirty="0" smtClean="0"/>
              <a:t>ự </a:t>
            </a:r>
            <a:r>
              <a:rPr lang="vi-VN" dirty="0"/>
              <a:t>hấp dẫn của </a:t>
            </a:r>
            <a:r>
              <a:rPr lang="vi-VN" b="1" dirty="0"/>
              <a:t>Pure</a:t>
            </a:r>
            <a:r>
              <a:rPr lang="vi-VN" dirty="0"/>
              <a:t> là sự đơn giản của nó trong kiểu dáng và kích thước của nó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2530303"/>
            <a:ext cx="60960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93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6</a:t>
            </a:fld>
            <a:endParaRPr lang="x-none"/>
          </a:p>
        </p:txBody>
      </p:sp>
      <p:sp>
        <p:nvSpPr>
          <p:cNvPr id="5" name="Rectangle 4"/>
          <p:cNvSpPr/>
          <p:nvPr/>
        </p:nvSpPr>
        <p:spPr>
          <a:xfrm>
            <a:off x="876300" y="2167235"/>
            <a:ext cx="46947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Ưu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r>
              <a:rPr lang="en-US" b="1" dirty="0" smtClean="0"/>
              <a:t>: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- </a:t>
            </a:r>
            <a:r>
              <a:rPr lang="vi-VN" b="1" dirty="0" smtClean="0"/>
              <a:t>Pure</a:t>
            </a:r>
            <a:r>
              <a:rPr lang="vi-VN" dirty="0" smtClean="0"/>
              <a:t> </a:t>
            </a:r>
            <a:r>
              <a:rPr lang="vi-VN" dirty="0"/>
              <a:t>là một thư viện CSS nhỏ gọn, có hiệu năng rất ấn </a:t>
            </a:r>
            <a:r>
              <a:rPr lang="vi-VN" dirty="0" smtClean="0"/>
              <a:t>tượng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- T</a:t>
            </a:r>
            <a:r>
              <a:rPr lang="vi-VN" dirty="0" smtClean="0"/>
              <a:t>hư </a:t>
            </a:r>
            <a:r>
              <a:rPr lang="vi-VN" dirty="0"/>
              <a:t>viện </a:t>
            </a:r>
            <a:r>
              <a:rPr lang="vi-VN" b="1" dirty="0"/>
              <a:t>Pure</a:t>
            </a:r>
            <a:r>
              <a:rPr lang="vi-VN" dirty="0"/>
              <a:t> vẫn có đầy đủ các thành phần như grid, form, button, table, menu... nên có thể phục vụ cho các website vừa và nhỏ hoặc các website chuyên cho di </a:t>
            </a:r>
            <a:r>
              <a:rPr lang="vi-VN" dirty="0" smtClean="0"/>
              <a:t>động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- T</a:t>
            </a:r>
            <a:r>
              <a:rPr lang="vi-VN" dirty="0" smtClean="0"/>
              <a:t>hiết </a:t>
            </a:r>
            <a:r>
              <a:rPr lang="vi-VN" dirty="0"/>
              <a:t>kế đẹp với màu sắc tươi sáng, hiện </a:t>
            </a:r>
            <a:r>
              <a:rPr lang="vi-VN" dirty="0" smtClean="0"/>
              <a:t>đại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22" y="2780020"/>
            <a:ext cx="5607070" cy="2803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97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7</a:t>
            </a:fld>
            <a:endParaRPr 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26" y="2924277"/>
            <a:ext cx="7556900" cy="31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93991-1D6A-A742-AE80-F38AD4DF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PURE CSS</a:t>
            </a:r>
            <a:endParaRPr lang="x-non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FE59-B24A-BC47-A65F-A5B9F410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7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x-none" smtClean="0"/>
              <a:t>8</a:t>
            </a:fld>
            <a:endParaRPr lang="x-none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595057"/>
              </p:ext>
            </p:extLst>
          </p:nvPr>
        </p:nvGraphicFramePr>
        <p:xfrm>
          <a:off x="3385143" y="2601475"/>
          <a:ext cx="5418666" cy="298185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06222"/>
                <a:gridCol w="1806222"/>
                <a:gridCol w="1806222"/>
              </a:tblGrid>
              <a:tr h="5963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Pure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Bootstrap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Kích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thước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Nhẹ</a:t>
                      </a:r>
                      <a:r>
                        <a:rPr lang="en-US" dirty="0" smtClean="0"/>
                        <a:t> (</a:t>
                      </a:r>
                      <a:r>
                        <a:rPr lang="en-US" sz="1800" kern="1200" dirty="0" smtClean="0">
                          <a:effectLst/>
                        </a:rPr>
                        <a:t>3.8kb</a:t>
                      </a:r>
                      <a:r>
                        <a:rPr lang="en-US" dirty="0" smtClean="0"/>
                        <a:t>)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Nặng</a:t>
                      </a:r>
                      <a:r>
                        <a:rPr lang="en-US" dirty="0" smtClean="0"/>
                        <a:t> (</a:t>
                      </a:r>
                      <a:r>
                        <a:rPr lang="en-US" sz="1800" kern="1200" dirty="0" smtClean="0">
                          <a:effectLst/>
                        </a:rPr>
                        <a:t>155kb</a:t>
                      </a:r>
                      <a:r>
                        <a:rPr lang="en-US" dirty="0" smtClean="0"/>
                        <a:t>)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Loại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UI Framework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UI Framework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Reponsive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Có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Có</a:t>
                      </a:r>
                      <a:endParaRPr lang="en-US" b="0" dirty="0"/>
                    </a:p>
                  </a:txBody>
                  <a:tcPr anchor="ctr"/>
                </a:tc>
              </a:tr>
              <a:tr h="59637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effectLst/>
                        </a:rPr>
                        <a:t>Cấu</a:t>
                      </a:r>
                      <a:r>
                        <a:rPr lang="en-US" sz="1800" b="1" kern="1200" dirty="0" smtClean="0">
                          <a:effectLst/>
                        </a:rPr>
                        <a:t> </a:t>
                      </a:r>
                      <a:r>
                        <a:rPr lang="en-US" sz="1800" b="1" kern="1200" dirty="0" err="1" smtClean="0">
                          <a:effectLst/>
                        </a:rPr>
                        <a:t>trúc</a:t>
                      </a:r>
                      <a:r>
                        <a:rPr lang="en-US" sz="1800" b="1" kern="1200" dirty="0" smtClean="0">
                          <a:effectLst/>
                        </a:rPr>
                        <a:t> Class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Ít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Nhiều</a:t>
                      </a:r>
                      <a:endParaRPr lang="en-US" b="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80291"/>
            <a:ext cx="1428750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59" y="3220508"/>
            <a:ext cx="1388533" cy="1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Chuyen_de_tot_nghiep_Khoa_hoc_mayTinh_Nhom1</Template>
  <TotalTime>111</TotalTime>
  <Words>276</Words>
  <Application>Microsoft Office PowerPoint</Application>
  <PresentationFormat>Widescreen</PresentationFormat>
  <Paragraphs>61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Open Sans</vt:lpstr>
      <vt:lpstr>Wingdings</vt:lpstr>
      <vt:lpstr>Educational subjects 16x9</vt:lpstr>
      <vt:lpstr>CHYÊN ĐỀ TỐT NGHIỆP  KỸ THUẬT MÁY TÍNH VÀ MẠNG</vt:lpstr>
      <vt:lpstr>CHUYÊN ĐỀ TỐT NGHIỆP KỸ THUẬT MÁY TÍNH VÀ MẠNG</vt:lpstr>
      <vt:lpstr>  GIỚI THIỆU</vt:lpstr>
      <vt:lpstr>PURE CSS</vt:lpstr>
      <vt:lpstr>PURE CSS</vt:lpstr>
      <vt:lpstr>PURE CSS</vt:lpstr>
      <vt:lpstr>PURE CSS</vt:lpstr>
      <vt:lpstr>PURE CSS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CHYÊN ĐỀ TỐT NGHIỆP KHOA HỌC MÁY TÍNH</dc:title>
  <dc:creator>Microsoft account</dc:creator>
  <cp:lastModifiedBy>Microsoft account</cp:lastModifiedBy>
  <cp:revision>16</cp:revision>
  <dcterms:created xsi:type="dcterms:W3CDTF">2020-10-04T16:18:10Z</dcterms:created>
  <dcterms:modified xsi:type="dcterms:W3CDTF">2020-10-04T18:10:07Z</dcterms:modified>
</cp:coreProperties>
</file>